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8D9FB8-C1C6-4422-B0F5-871696916099}">
  <a:tblStyle styleId="{3E8D9FB8-C1C6-4422-B0F5-871696916099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46471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668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150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750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871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135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067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022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66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94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2371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807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218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6460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610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675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53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7430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Razvoj aplikacije za prikupljanje i vizualizaciju podataka sa bankomata koristeći Angular JS i Google Mape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6367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Završni rad prvog ciklusa studija na Elektrotehničkom fakultetu u Sarajevu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567400" y="3959375"/>
            <a:ext cx="3145200" cy="5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Kandidat: Benjamin Ramić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Broj indexa: 17119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5909075" y="3947175"/>
            <a:ext cx="2133900" cy="57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Mentor: Dr. Emir Buza, dipl.ing.el.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3151875" y="4637750"/>
            <a:ext cx="2645400" cy="43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Sarajevo, 11.07.2017. godina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Nastavak primjera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50" y="1920825"/>
            <a:ext cx="3923942" cy="271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150" y="1955375"/>
            <a:ext cx="3734275" cy="263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Primjeri grafova i mapa koje se koriste u procesima vizualizacije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45" y="1828950"/>
            <a:ext cx="2021549" cy="145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699" y="1828950"/>
            <a:ext cx="2021549" cy="145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3674" y="1828950"/>
            <a:ext cx="1461069" cy="14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8175" y="1727227"/>
            <a:ext cx="2733424" cy="16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563699"/>
            <a:ext cx="3013400" cy="14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4350" y="3563700"/>
            <a:ext cx="1695025" cy="14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0045" y="3532624"/>
            <a:ext cx="2021549" cy="148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09361" y="3551386"/>
            <a:ext cx="1600695" cy="14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Metodologije vizualizacije podataka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Prikupljanje podataka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Raščlanjivanje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Filtriranje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Mining - “Iskopavanje”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Reprezentacija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Prečišćavanje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Interakcija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Biblioteke za vizualizaciju podataka - JS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27720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Chartist.js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Fusioncharts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Dygraphs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Chart.js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Google charts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Highcharts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Flot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D3.js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342675" y="1919075"/>
            <a:ext cx="2676600" cy="178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Roboto"/>
              <a:buChar char="-"/>
            </a:pPr>
            <a:r>
              <a:rPr lang="en" sz="18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N3-charts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Char char="-"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NVD3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Roboto"/>
              <a:buChar char="-"/>
            </a:pPr>
            <a:r>
              <a:rPr lang="en" sz="18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Ember </a:t>
            </a:r>
            <a:r>
              <a:rPr lang="en" sz="1800" dirty="0" smtClean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charts</a:t>
            </a:r>
            <a:endParaRPr lang="en" sz="18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lt2"/>
              </a:buClr>
              <a:buSzPct val="100000"/>
              <a:buFont typeface="Roboto"/>
              <a:buChar char="-"/>
            </a:pPr>
            <a:r>
              <a:rPr lang="en" sz="18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Sigma JS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Roboto"/>
              <a:buChar char="-"/>
            </a:pPr>
            <a:r>
              <a:rPr lang="en" sz="1800" b="1" dirty="0">
                <a:latin typeface="Roboto"/>
                <a:ea typeface="Roboto"/>
                <a:cs typeface="Roboto"/>
                <a:sym typeface="Roboto"/>
              </a:rPr>
              <a:t>Google maps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324" y="2114949"/>
            <a:ext cx="3239825" cy="24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962" y="3834525"/>
            <a:ext cx="1140075" cy="11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Realizacija aplikacije i demonstracija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50" y="1707074"/>
            <a:ext cx="6644227" cy="34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s-Latn-BA" dirty="0"/>
          </a:p>
        </p:txBody>
      </p:sp>
      <p:pic>
        <p:nvPicPr>
          <p:cNvPr id="4" name="ZavrsniRad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Zaključak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Vizualizacija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Implementacija aplikacija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en"/>
              <a:t>Unaprjeđenja?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950" y="616712"/>
            <a:ext cx="3910075" cy="39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Motivacija i uvod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71900" y="1775237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Sumiranje kompletno stečenog znanja u prethodne 3 godine studija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Učenje novih koncepata i tehnologija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Vizualizacija, AngularJS, NodeJS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Praktični rad vođen “proof of concept” logikom 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Podijeljen na 2 dijela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Teoretski dio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Implementacijski dio (2 aplikacije)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Pregled poglavlja i tok prezentacije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Koncepti udaljenih i dijeljenih baza podataka - WEB API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Koncepti vizualizacije podataka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Razvoj aplikacija za prikupljanje i vizualizaciju podataka sa bankomata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Demonstracija aplikacije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Zaključak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Postavka problema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Potrebno je razviti sistem za nadzor, administraciju vizualizaciju i praćenje statistika sa mreže bankomata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Mobilna i web aplikacija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Funkcionalnosti koje treba da se razviju su sljedeće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Osnovne CRUD funkcionalnosti za administraciju banke (bankomati, korisnici, kartice, uplate, isplate, transakcije) - web aplikacija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Vizualizacije - web aplikacija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Simulator bankomata - mobilna aplikacija </a:t>
            </a: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Vizualizirani podaci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Lokacije bankomata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Stanje broja novčanica u bankomatu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Udjeli korištenih kartica na bankomatima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Najkorištenije kartice iz perspektive korisnika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Tabelarni prikaz svih transakcija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Top transakcije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Top bankomati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Poređenje transakcija na dva izabrana bankomata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Sve transakcije za odgovarajući bankomat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Koncepti udaljenih i dijeljenih baza podataka - WEB API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Jedinstvena baza podataka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Više aplikacija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Sloj za komunikaciju aplikacija i baze podataka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Web servisi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Oblici podataka za razmjenu preko web servisa</a:t>
            </a:r>
          </a:p>
          <a:p>
            <a:pPr marL="914400" lvl="1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JSON, XML, CSV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Frameworks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Frameworks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ASP.Net Core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Spring (Java)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Char char="-"/>
            </a:pPr>
            <a:r>
              <a:rPr lang="en" b="1" dirty="0">
                <a:solidFill>
                  <a:srgbClr val="000000"/>
                </a:solidFill>
              </a:rPr>
              <a:t>Express (Node.js)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Loopback (Node.js)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Restify (Node.js)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Django (Python)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Flask (Python)</a:t>
            </a:r>
          </a:p>
          <a:p>
            <a:pPr marL="457200" lvl="0" indent="-228600">
              <a:spcBef>
                <a:spcPts val="0"/>
              </a:spcBef>
              <a:spcAft>
                <a:spcPts val="0"/>
              </a:spcAft>
              <a:buChar char="-"/>
            </a:pPr>
            <a:r>
              <a:rPr lang="en" dirty="0"/>
              <a:t>Ruby on Rails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575" y="2321675"/>
            <a:ext cx="4762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Koncepti vizualizacije podataka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 dirty="0"/>
              <a:t>Zašto?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Laka i brza sistematizacija podataka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Vizualizacija podataka omogućuje jednostavnost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Lakše uočavanje paterna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Olakšana kolaboracija tima</a:t>
            </a:r>
          </a:p>
          <a:p>
            <a:pPr marL="914400" lvl="1" indent="-228600" rtl="0">
              <a:spcBef>
                <a:spcPts val="0"/>
              </a:spcBef>
              <a:buChar char="-"/>
            </a:pPr>
            <a:r>
              <a:rPr lang="en" dirty="0"/>
              <a:t>Lakše poređenje podataka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Primjer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Neka imamo neku kompaniju koja ima polugodišnje rashode, i da je data tabela sa ukupnim rashodima u hiljadama dolara, po mjesecima u prvoj polovini godine. Potrebno je uočiti mjesec sa najvećim rashodima.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21" name="Shape 121"/>
          <p:cNvGraphicFramePr/>
          <p:nvPr/>
        </p:nvGraphicFramePr>
        <p:xfrm>
          <a:off x="952475" y="3535175"/>
          <a:ext cx="7239050" cy="792420"/>
        </p:xfrm>
        <a:graphic>
          <a:graphicData uri="http://schemas.openxmlformats.org/drawingml/2006/table">
            <a:tbl>
              <a:tblPr>
                <a:noFill/>
                <a:tableStyleId>{3E8D9FB8-C1C6-4422-B0F5-871696916099}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922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Mjesec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Januar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Februar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Mart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April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Maj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Juni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Rashodi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57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417</Words>
  <Application>Microsoft Office PowerPoint</Application>
  <PresentationFormat>On-screen Show (16:9)</PresentationFormat>
  <Paragraphs>107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Roboto</vt:lpstr>
      <vt:lpstr>Arial</vt:lpstr>
      <vt:lpstr>material</vt:lpstr>
      <vt:lpstr>Razvoj aplikacije za prikupljanje i vizualizaciju podataka sa bankomata koristeći Angular JS i Google Mape</vt:lpstr>
      <vt:lpstr>Motivacija i uvod</vt:lpstr>
      <vt:lpstr>Pregled poglavlja i tok prezentacije</vt:lpstr>
      <vt:lpstr>Postavka problema</vt:lpstr>
      <vt:lpstr>Vizualizirani podaci</vt:lpstr>
      <vt:lpstr>Koncepti udaljenih i dijeljenih baza podataka - WEB API</vt:lpstr>
      <vt:lpstr>Frameworks</vt:lpstr>
      <vt:lpstr>Koncepti vizualizacije podataka</vt:lpstr>
      <vt:lpstr>Primjer</vt:lpstr>
      <vt:lpstr>Nastavak primjera</vt:lpstr>
      <vt:lpstr>Primjeri grafova i mapa koje se koriste u procesima vizualizacije</vt:lpstr>
      <vt:lpstr>Metodologije vizualizacije podataka</vt:lpstr>
      <vt:lpstr>Biblioteke za vizualizaciju podataka - JS</vt:lpstr>
      <vt:lpstr>Realizacija aplikacije i demonstracija</vt:lpstr>
      <vt:lpstr>PowerPoint Presentation</vt:lpstr>
      <vt:lpstr>Zaključak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Razvoj aplikacije za prikupljanje i vizualizaciju podataka sa bankomata koristeći Angular JS i Google Mape</dc:title>
  <cp:lastModifiedBy>Benjamin Ramić</cp:lastModifiedBy>
  <cp:revision>7</cp:revision>
  <dcterms:modified xsi:type="dcterms:W3CDTF">2017-07-10T20:51:55Z</dcterms:modified>
</cp:coreProperties>
</file>